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</p:sldIdLst>
  <p:sldSz cy="10058400" cx="7772400"/>
  <p:notesSz cx="6858000" cy="9144000"/>
  <p:embeddedFontLst>
    <p:embeddedFont>
      <p:font typeface="Alegreya Sans"/>
      <p:regular r:id="rId10"/>
      <p:bold r:id="rId11"/>
      <p:italic r:id="rId12"/>
      <p:boldItalic r:id="rId13"/>
    </p:embeddedFont>
    <p:embeddedFont>
      <p:font typeface="Spicy Ric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hOxIipVi2tqI5jZ68PlbLsTDNr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legreyaSans-bold.fntdata"/><Relationship Id="rId10" Type="http://schemas.openxmlformats.org/officeDocument/2006/relationships/font" Target="fonts/AlegreyaSans-regular.fntdata"/><Relationship Id="rId13" Type="http://schemas.openxmlformats.org/officeDocument/2006/relationships/font" Target="fonts/AlegreyaSans-boldItalic.fntdata"/><Relationship Id="rId12" Type="http://schemas.openxmlformats.org/officeDocument/2006/relationships/font" Target="fonts/Alegreya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font" Target="fonts/SpicyRic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2105025" y="685800"/>
            <a:ext cx="264953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582930" y="3096314"/>
            <a:ext cx="66066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582930" y="5553882"/>
            <a:ext cx="66066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388620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2" type="body"/>
          </p:nvPr>
        </p:nvSpPr>
        <p:spPr>
          <a:xfrm>
            <a:off x="3988433" y="2346960"/>
            <a:ext cx="33954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388620" y="8616783"/>
            <a:ext cx="6995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88620" y="402802"/>
            <a:ext cx="6995100" cy="16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88620" y="2346960"/>
            <a:ext cx="6995100" cy="7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7273273" y="9288597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hotocrowd.com/blog/151-small-world-8-tips-creative-miniature-photography/" TargetMode="External"/><Relationship Id="rId4" Type="http://schemas.openxmlformats.org/officeDocument/2006/relationships/hyperlink" Target="https://www.google.com/search?q=miniature+scale+photography&amp;client=safari&amp;rls=en&amp;source=lnms&amp;tbm=isch&amp;sa=X&amp;ved=2ahUKEwig1Y6b9efoAhVNRK0KHVF3C8wQ_AUoAXoECA0QAw&amp;biw=1272&amp;bih=785" TargetMode="External"/><Relationship Id="rId5" Type="http://schemas.openxmlformats.org/officeDocument/2006/relationships/hyperlink" Target="https://www.washingtonpost.com/travel/2020/04/08/travel-photographers-are-taking-epic-nature-photos-using-indoor-optical-illusions/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" name="Google Shape;82;p1"/>
          <p:cNvSpPr txBox="1"/>
          <p:nvPr/>
        </p:nvSpPr>
        <p:spPr>
          <a:xfrm>
            <a:off x="96879" y="2606267"/>
            <a:ext cx="7526700" cy="7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666666"/>
                </a:solidFill>
                <a:latin typeface="Alegreya Sans"/>
                <a:ea typeface="Alegreya Sans"/>
                <a:cs typeface="Alegreya Sans"/>
                <a:sym typeface="Alegreya Sans"/>
              </a:rPr>
              <a:t>Art Virtual Learning</a:t>
            </a:r>
            <a:endParaRPr b="1" baseline="30000" i="0" sz="3600" u="none" cap="none" strike="noStrike">
              <a:solidFill>
                <a:srgbClr val="666666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 </a:t>
            </a:r>
            <a:r>
              <a:rPr b="1" i="0" lang="en-US" sz="32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High School Advanced Photography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Small Subject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C4587"/>
                </a:solidFill>
                <a:latin typeface="Alegreya Sans"/>
                <a:ea typeface="Alegreya Sans"/>
                <a:cs typeface="Alegreya Sans"/>
                <a:sym typeface="Alegreya Sans"/>
              </a:rPr>
              <a:t>Big Vision Project</a:t>
            </a:r>
            <a:endParaRPr b="1" i="0" sz="6000" u="none" cap="none" strike="noStrike">
              <a:solidFill>
                <a:srgbClr val="1C4587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1C4587"/>
              </a:solidFill>
              <a:latin typeface="Spicy Rice"/>
              <a:ea typeface="Spicy Rice"/>
              <a:cs typeface="Spicy Rice"/>
              <a:sym typeface="Spicy Ric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legreya Sans"/>
                <a:ea typeface="Alegreya Sans"/>
                <a:cs typeface="Alegreya Sans"/>
                <a:sym typeface="Alegreya Sans"/>
              </a:rPr>
              <a:t>April 27, 2020</a:t>
            </a:r>
            <a:endParaRPr b="1" i="0" sz="3600" u="none" cap="none" strike="noStrike">
              <a:solidFill>
                <a:schemeClr val="dk2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207251" y="2468938"/>
            <a:ext cx="7339800" cy="6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High School Advanced Photography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Lesson: </a:t>
            </a:r>
            <a:r>
              <a:rPr lang="en-US" sz="2400">
                <a:latin typeface="Trebuchet MS"/>
                <a:ea typeface="Trebuchet MS"/>
                <a:cs typeface="Trebuchet MS"/>
                <a:sym typeface="Trebuchet MS"/>
              </a:rPr>
              <a:t>Miniatures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April 27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Objective/Learning Target: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more visually creative in seeing your world differently from a varied point of view with small subject matter in a skewed world. </a:t>
            </a:r>
            <a:endParaRPr b="1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-8989" y="2006058"/>
            <a:ext cx="7772400" cy="462900"/>
          </a:xfrm>
          <a:prstGeom prst="rect">
            <a:avLst/>
          </a:prstGeom>
          <a:solidFill>
            <a:srgbClr val="1C4587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0" y="739591"/>
            <a:ext cx="7763400" cy="12543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D logo.jp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50" y="181084"/>
            <a:ext cx="1217370" cy="940695"/>
          </a:xfrm>
          <a:prstGeom prst="rect">
            <a:avLst/>
          </a:prstGeom>
          <a:noFill/>
          <a:ln cap="flat" cmpd="sng" w="381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2"/>
          <p:cNvSpPr txBox="1"/>
          <p:nvPr/>
        </p:nvSpPr>
        <p:spPr>
          <a:xfrm>
            <a:off x="81642" y="4884782"/>
            <a:ext cx="2402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439616" y="316523"/>
            <a:ext cx="648872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Scale and perspective mix up for amusement: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 1 “Small subject, big vision concept”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439616" y="1652954"/>
            <a:ext cx="6154615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 Ringer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What is miniature photography?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 Photography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simply one form of photographic artistry to mix the real with the surreal. Rather than simply building a scale model diorama portraying some kind of scene, the idea is to integrate true-scale, real-world objects, foods or 'entities' into the 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miniature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world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What small objects do you have around your house?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 to ask yourself: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adequate light where you live?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you have hot wheels cars?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Tiny figurines?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tiny toys from McDonald’s happy meals?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you make something?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Remember “Flat Stanley”, could you make a small one?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 an image of animal or person  out of a magazine?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439616" y="5667298"/>
            <a:ext cx="478301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Research online, or whatever resources you have access to, Photos where the photographer has manipulated the scene with a small object to appear it is in the real world. Click on each of the links below.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Photo crowd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Examples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  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Travelminiscenes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439616" y="8076628"/>
            <a:ext cx="675249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#3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How might you set up your own scene to photograph with your surrounding and what you have access to?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4110" y="316523"/>
            <a:ext cx="2767998" cy="16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22631" y="5073850"/>
            <a:ext cx="2071538" cy="186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5609492" y="7086600"/>
            <a:ext cx="19343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 above ^ was created with sugar.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